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239" y="7088288"/>
            <a:ext cx="7511368" cy="4442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1911" y="3385511"/>
            <a:ext cx="10299137" cy="29688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098" y="4224077"/>
            <a:ext cx="6171429" cy="1837560"/>
            <a:chOff x="156098" y="4224077"/>
            <a:chExt cx="6171429" cy="1837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98" y="4224077"/>
              <a:ext cx="6171429" cy="1837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6238" y="2532281"/>
            <a:ext cx="4990242" cy="5221153"/>
            <a:chOff x="6536238" y="2532281"/>
            <a:chExt cx="4990242" cy="52211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6238" y="2532281"/>
              <a:ext cx="4990242" cy="52211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3380" y="4307701"/>
            <a:ext cx="6439024" cy="1670313"/>
            <a:chOff x="11693380" y="4307701"/>
            <a:chExt cx="6439024" cy="1670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3380" y="4307701"/>
              <a:ext cx="6439024" cy="1670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991" y="857074"/>
            <a:ext cx="2513525" cy="8687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704" y="1801885"/>
            <a:ext cx="2241376" cy="95505"/>
            <a:chOff x="629704" y="1801885"/>
            <a:chExt cx="2241376" cy="95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29704" y="1801885"/>
              <a:ext cx="2241376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773" y="299582"/>
            <a:ext cx="3250964" cy="906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9450" y="1098049"/>
            <a:ext cx="2858982" cy="95505"/>
            <a:chOff x="1489450" y="1098049"/>
            <a:chExt cx="2858982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89450" y="1098049"/>
              <a:ext cx="2858982" cy="95505"/>
            </a:xfrm>
            <a:prstGeom prst="rect">
              <a:avLst/>
            </a:prstGeom>
          </p:spPr>
        </p:pic>
      </p:grpSp>
      <p:pic>
        <p:nvPicPr>
          <p:cNvPr id="4" name="shellter">
            <a:hlinkClick r:id="" action="ppaction://media"/>
            <a:extLst>
              <a:ext uri="{FF2B5EF4-FFF2-40B4-BE49-F238E27FC236}">
                <a16:creationId xmlns:a16="http://schemas.microsoft.com/office/drawing/2014/main" id="{87342983-C4B7-3E6A-5DF5-8DDE4E91A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9450" y="1607052"/>
            <a:ext cx="14859000" cy="758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991" y="857073"/>
            <a:ext cx="3562849" cy="868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9704" y="1801885"/>
            <a:ext cx="3189112" cy="95505"/>
            <a:chOff x="629704" y="1801885"/>
            <a:chExt cx="3189112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29704" y="1801885"/>
              <a:ext cx="3189112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8406" y="3105333"/>
            <a:ext cx="10357380" cy="1682712"/>
            <a:chOff x="858406" y="3105333"/>
            <a:chExt cx="10357380" cy="16827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406" y="3105333"/>
              <a:ext cx="10357380" cy="16827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406" y="7066202"/>
            <a:ext cx="10339764" cy="1669468"/>
            <a:chOff x="858406" y="7066202"/>
            <a:chExt cx="10339764" cy="1669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06" y="7066202"/>
              <a:ext cx="10339764" cy="1669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4175" y="5761174"/>
            <a:ext cx="2086383" cy="312948"/>
            <a:chOff x="4934175" y="5761174"/>
            <a:chExt cx="2086383" cy="3129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4175" y="5761174"/>
              <a:ext cx="2086383" cy="312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853631"/>
            <a:ext cx="5123848" cy="78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86520"/>
            <a:ext cx="9556481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68612"/>
            <a:ext cx="2758557" cy="579883"/>
            <a:chOff x="3389992" y="4768612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68612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309" cy="8351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328" y="2667894"/>
            <a:ext cx="11073863" cy="5249737"/>
            <a:chOff x="525328" y="2667894"/>
            <a:chExt cx="11073863" cy="5249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328" y="2667894"/>
              <a:ext cx="11073863" cy="5249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1251" y="3026938"/>
            <a:ext cx="6264916" cy="312948"/>
            <a:chOff x="7031251" y="3026938"/>
            <a:chExt cx="6264916" cy="3129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251" y="3026938"/>
              <a:ext cx="6264916" cy="3129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7854" y="2847155"/>
            <a:ext cx="3280418" cy="704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31251" y="4986383"/>
            <a:ext cx="6311049" cy="312948"/>
            <a:chOff x="7031251" y="4986383"/>
            <a:chExt cx="6311049" cy="312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1251" y="4986383"/>
              <a:ext cx="6311049" cy="3129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7732" y="5977665"/>
            <a:ext cx="8564568" cy="312948"/>
            <a:chOff x="4777732" y="5977665"/>
            <a:chExt cx="8564568" cy="3129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7732" y="5977665"/>
              <a:ext cx="8564568" cy="312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7732" y="7067457"/>
            <a:ext cx="9604568" cy="312948"/>
            <a:chOff x="3737732" y="7067457"/>
            <a:chExt cx="9604568" cy="3129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732" y="7067457"/>
              <a:ext cx="9604568" cy="312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6063" y="4107868"/>
            <a:ext cx="1830105" cy="312948"/>
            <a:chOff x="11466063" y="4107868"/>
            <a:chExt cx="1830105" cy="312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6063" y="4107868"/>
              <a:ext cx="1830105" cy="312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03917" y="3928085"/>
            <a:ext cx="3808494" cy="7049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7854" y="4806600"/>
            <a:ext cx="2792047" cy="7643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7854" y="5797882"/>
            <a:ext cx="2724875" cy="7643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17854" y="6887674"/>
            <a:ext cx="2948123" cy="6881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3515" y="857073"/>
            <a:ext cx="3591192" cy="8687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9704" y="1801885"/>
            <a:ext cx="3286672" cy="95505"/>
            <a:chOff x="629704" y="1801885"/>
            <a:chExt cx="3286672" cy="955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29704" y="1801885"/>
              <a:ext cx="3286672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853631"/>
            <a:ext cx="4444029" cy="8916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86520"/>
            <a:ext cx="9681166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68612"/>
            <a:ext cx="2758557" cy="579883"/>
            <a:chOff x="3389992" y="4768612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68612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309" cy="8351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954" y="104460"/>
            <a:ext cx="1911144" cy="983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9634" y="902927"/>
            <a:ext cx="1530575" cy="95505"/>
            <a:chOff x="1089634" y="902927"/>
            <a:chExt cx="1530575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9634" y="902927"/>
              <a:ext cx="1530575" cy="95505"/>
            </a:xfrm>
            <a:prstGeom prst="rect">
              <a:avLst/>
            </a:prstGeom>
          </p:spPr>
        </p:pic>
      </p:grpSp>
      <p:pic>
        <p:nvPicPr>
          <p:cNvPr id="4" name="exploit1">
            <a:hlinkClick r:id="" action="ppaction://media"/>
            <a:extLst>
              <a:ext uri="{FF2B5EF4-FFF2-40B4-BE49-F238E27FC236}">
                <a16:creationId xmlns:a16="http://schemas.microsoft.com/office/drawing/2014/main" id="{67849A47-60AB-FFA3-1B44-816A5B359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634" y="1181100"/>
            <a:ext cx="15849600" cy="845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338" cy="1233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781606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764307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7712410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6729709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832" y="5747008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663188"/>
            <a:ext cx="5038343" cy="8916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0" y="909923"/>
            <a:ext cx="9776092" cy="84819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59088"/>
            <a:ext cx="2758557" cy="579883"/>
            <a:chOff x="3389992" y="4759088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59088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309" cy="8351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296" y="3483972"/>
            <a:ext cx="4164653" cy="41157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2579584" cy="885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3909"/>
            <a:ext cx="2349425" cy="95505"/>
            <a:chOff x="1904762" y="2463909"/>
            <a:chExt cx="2349425" cy="95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463909"/>
              <a:ext cx="2349425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1254" y="1847703"/>
            <a:ext cx="11478447" cy="6369790"/>
            <a:chOff x="6211254" y="1847703"/>
            <a:chExt cx="11478447" cy="63697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254" y="1847703"/>
              <a:ext cx="11478447" cy="6369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28230" y="2413594"/>
            <a:ext cx="4570620" cy="582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8955" y="1280109"/>
            <a:ext cx="9829966" cy="7725497"/>
            <a:chOff x="1298955" y="1280109"/>
            <a:chExt cx="9829966" cy="77254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8955" y="1280109"/>
              <a:ext cx="9829966" cy="772549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9119" y="1211539"/>
            <a:ext cx="2579584" cy="8851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87213" y="1932951"/>
            <a:ext cx="2349425" cy="95505"/>
            <a:chOff x="11887213" y="1932951"/>
            <a:chExt cx="2349425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887213" y="1932951"/>
              <a:ext cx="2349425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6663183"/>
            <a:ext cx="4932410" cy="777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86520"/>
            <a:ext cx="9618823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89992" y="4768612"/>
            <a:ext cx="2758557" cy="579883"/>
            <a:chOff x="3389992" y="4768612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68612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7025" y="1819871"/>
            <a:ext cx="4475309" cy="8351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b="55253"/>
          <a:stretch/>
        </p:blipFill>
        <p:spPr>
          <a:xfrm>
            <a:off x="9962305" y="3259132"/>
            <a:ext cx="5237006" cy="8089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92780" y="2373314"/>
            <a:ext cx="1268544" cy="95505"/>
            <a:chOff x="9992780" y="2373314"/>
            <a:chExt cx="1268544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992780" y="2373314"/>
              <a:ext cx="126854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9199" y="1963272"/>
            <a:ext cx="7529425" cy="5270597"/>
            <a:chOff x="1689199" y="1963272"/>
            <a:chExt cx="7529425" cy="52705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199" y="1963272"/>
              <a:ext cx="7529425" cy="52705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4192" y="1665839"/>
            <a:ext cx="1542289" cy="808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2535" y="1107945"/>
            <a:ext cx="8120221" cy="9068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8725" y="4269439"/>
            <a:ext cx="2949673" cy="1002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48038" y="6712899"/>
            <a:ext cx="1531170" cy="1145327"/>
            <a:chOff x="5048038" y="6712899"/>
            <a:chExt cx="1531170" cy="11453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274" y="6663213"/>
              <a:ext cx="1533896" cy="54694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2279" y="7058145"/>
              <a:ext cx="1221750" cy="1061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5113" y="2658111"/>
            <a:ext cx="2520291" cy="2308586"/>
            <a:chOff x="7945113" y="2658111"/>
            <a:chExt cx="2520291" cy="23085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5113" y="2658111"/>
              <a:ext cx="2520291" cy="2308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8348" y="6528986"/>
            <a:ext cx="3567009" cy="2476532"/>
            <a:chOff x="2938348" y="6528986"/>
            <a:chExt cx="3567009" cy="2476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8348" y="6528986"/>
              <a:ext cx="3567009" cy="2476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7622" y="4824160"/>
            <a:ext cx="3911846" cy="312948"/>
            <a:chOff x="4507622" y="4824160"/>
            <a:chExt cx="3911846" cy="3129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60000">
              <a:off x="4507622" y="4824160"/>
              <a:ext cx="3911846" cy="312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0774" y="4986383"/>
            <a:ext cx="3911846" cy="312948"/>
            <a:chOff x="9910774" y="4986383"/>
            <a:chExt cx="3911846" cy="3129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60000">
              <a:off x="9910774" y="4986383"/>
              <a:ext cx="3911846" cy="312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7627" y="7715689"/>
            <a:ext cx="4390460" cy="312948"/>
            <a:chOff x="6947627" y="7715689"/>
            <a:chExt cx="4390460" cy="3129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7627" y="7715689"/>
              <a:ext cx="4390460" cy="3129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5599" y="6248467"/>
            <a:ext cx="3161834" cy="3161834"/>
            <a:chOff x="12375599" y="6248467"/>
            <a:chExt cx="3161834" cy="31618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75599" y="6248467"/>
              <a:ext cx="3161834" cy="31618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10152" y="4429098"/>
            <a:ext cx="1277004" cy="333617"/>
            <a:chOff x="5310152" y="4429098"/>
            <a:chExt cx="1277004" cy="3336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152" y="4429098"/>
              <a:ext cx="1277004" cy="3336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40896" y="2084039"/>
            <a:ext cx="1975149" cy="4673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19887" y="9198734"/>
            <a:ext cx="1942111" cy="4673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39420" y="4599335"/>
            <a:ext cx="3607797" cy="3854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35112" y="9381731"/>
            <a:ext cx="2445702" cy="3854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88830" y="8503144"/>
            <a:ext cx="1277004" cy="333617"/>
            <a:chOff x="8388830" y="8503144"/>
            <a:chExt cx="1277004" cy="3336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340000">
              <a:off x="8388830" y="8503144"/>
              <a:ext cx="1277004" cy="3336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90986" y="4573767"/>
            <a:ext cx="1277004" cy="333617"/>
            <a:chOff x="11990986" y="4573767"/>
            <a:chExt cx="1277004" cy="3336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0986" y="4573767"/>
              <a:ext cx="1277004" cy="333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146" y="2438619"/>
            <a:ext cx="15903851" cy="821544"/>
            <a:chOff x="1337146" y="2438619"/>
            <a:chExt cx="15903851" cy="8215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146" y="2438619"/>
              <a:ext cx="15903851" cy="8215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7087" y="3850484"/>
            <a:ext cx="15525658" cy="5183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212" y="4449270"/>
            <a:ext cx="15450569" cy="431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5634" y="6452962"/>
            <a:ext cx="11354446" cy="1575617"/>
            <a:chOff x="3465634" y="6452962"/>
            <a:chExt cx="11354446" cy="1575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5634" y="6452962"/>
              <a:ext cx="11354446" cy="15756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515" y="857073"/>
            <a:ext cx="3973459" cy="906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704" y="1801885"/>
            <a:ext cx="3676916" cy="95505"/>
            <a:chOff x="629704" y="1801885"/>
            <a:chExt cx="3676916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29704" y="1801885"/>
              <a:ext cx="3676916" cy="95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사용자 지정</PresentationFormat>
  <Paragraphs>0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근탁</cp:lastModifiedBy>
  <cp:revision>5</cp:revision>
  <dcterms:created xsi:type="dcterms:W3CDTF">2022-05-23T16:41:28Z</dcterms:created>
  <dcterms:modified xsi:type="dcterms:W3CDTF">2022-05-24T00:55:53Z</dcterms:modified>
</cp:coreProperties>
</file>